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ウッド調ステンレスタンブラー450ml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ステンレス鋼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φ77×145mm箱サイズ155×80×80mm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容量：450ml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化粧箱入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※木目柄は写真と出方が異なる場合があります。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記念品として最適なタンブラーです。温かみを感じさせる木目調プリントが、やさしく落ち着いた雰囲気を演出してくれます。大切な人への特別なギフトや記念品用におすすめです。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