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7" d="100"/>
          <a:sy n="7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ワインオープナーセット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素材：ストッパー：亜鉛合金、木、シリコーンゴムオープナー：木、ステンレス鋼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サイズ：ストッパー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:φ25×104mm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オープナー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:25×110×15mm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箱サイズ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31×142×95mm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包装：箱入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ストッパー、オープナー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シックで大人な紙箱デザインも高級感あって素敵なワインオープナーセットです。ワインの試飲会などのイベントやキャンペーンにおける、特典や景品用、また贈り物などにもおすすめです。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3BD404F-A07A-CBE7-0428-21DF9F11B7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0981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</TotalTime>
  <Words>86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260</cp:revision>
  <cp:lastPrinted>2021-07-20T08:57:41Z</cp:lastPrinted>
  <dcterms:created xsi:type="dcterms:W3CDTF">2021-06-21T09:41:39Z</dcterms:created>
  <dcterms:modified xsi:type="dcterms:W3CDTF">2025-08-04T03:11:24Z</dcterms:modified>
</cp:coreProperties>
</file>