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デュラウンド・リサイクルコットンパイピングトート(S)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綿・ポリエステル・レーヨン・ポリウレタン混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約210×220×100mm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※生地の特性上、表面に毛玉のようなものが発生する場合があり、名入れする際に影響を受ける場合がございます。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Sサイズのすっきりとしたトートバッグです。パイピングでしっかりとした印象を持たせつつも、底のラウンド形状で柔らかさも表現しており非常にオシャレ！オリジナル名入れも可能です。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