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スアーヴ・ボア2WAYショルダーポーチ</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ポリエステル、ポリ塩化ビニル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約W190×H140×D25mm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モコモコとしたボア素材がとってもオシャレで可愛らしいショルダーポーチです。スマホや小ぶりなお財布など、最小限のもののみを持ち歩きたい場合に最適。特典や景品用として人気です。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