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シャンプー&amp;リフレッシュシリコンブラシ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シリコーンゴム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90×70×23mm箱サイズ85×72×25mm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化粧箱入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その名のとおり、シャンプーの時などに程よい弾力でしっかり頭皮マッサージをすることができるシリコン製のブラシです。持ちやすさと使いやすさを考えて設計された形状もGOOD！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