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グラッシーノ ジャガードストール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3色アソート＊色・柄は指定できません。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約500×1800mm(フリンジ含む)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高級感のジャガード織りでエレガントな柄を入れたストールです。昨今流行のくすみカラーで大人っぽさを演出してくれます。イベントやキャンペーンの特典、景品用などにもおすすめ。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