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シュペール ストール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2色アソート＊色・柄は指定できません。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約500×1700mm(フリンジ含む)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シンプルでスタイリッシュな万能ストールです。自宅でもオフィスでも場所を選ばず使えるカラーが魅力。イベントやキャンペーンにおける特典用や景品用などにも人気のアイテムです。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