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メガネ型拡大ルーペ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本体：ポリカーボネート専用ポーチ・クロス・メガネストラップ：ポリエステル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45×155×140mm箱サイズ63×180×60mm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セット内容/本体、専用ポーチ、クロス、メガネストラップ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普段使いのメガネの上から掛けることことも可能な、メガネ型拡大ルーペです。読書はもちろん、細かな作業時など、両手を使いたい時に非常に便利！オリジナル名入れ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