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リサイクル色鉛筆12本セット</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リサイクルポリスチレン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全長126mm箱サイズ130×32×23mm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スリーブ＋クリアケース入</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色鉛筆×12本</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リサイクル樹脂を素材に使用したエコで地球環境に優しい色鉛筆の12本セットです。専用ケースにオリジナルの名入れプリントが可能なため、イベント等でのノベルティ用にもおすすめ。</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