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メリーメント 軽量便利ショルダーバッグ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4色アソート＊色・柄は指定できません。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ナイロン、ポリエステル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約W230×H195×D15mm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ポリ袋入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たっぷり収納できるので、旅行やアウトドアなどアクティブなシーンにもぴったり。軽量設計で、身軽なお出かけをサポートしてくれるショルダーバッグです。オリジナルの名入れプリントも可能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