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スフィア・リサイクルレザーカード&amp;コインパース</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リサイクルレザー</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約70×110mm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ポリ袋入</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注意事項 : ※生地の特性上、色合いが異なる場合があります。</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カード入れであると共に小銭入れとして使えて地球環境にも優しいリサイクルレザーアイテム。カラーバリエーションはキャメルとネイビーの二種類。オリジナル名入れも可能です。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