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7" d="100"/>
          <a:sy n="7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2025/8/4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スフィア・リサイクルレザー マルチケース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カードポケット付き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素材：リサイクルレザー、亜鉛合金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100×80×20mm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包装：ポリ袋入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注意事項：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生地の特性上、色合いが異なる場合があります。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手のひらに収まるコンパクトサイズながら、マチ付きで収納力があり、さまざまな用途に活用できる多目的マルチケース。オリジナルの名入れにも対応しており、ノベルティや記念品にも最適です。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CA8ABF69-ABE2-6B60-9E95-CA01C1FA2F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59678"/>
            <a:ext cx="3575830" cy="3575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735</TotalTime>
  <Words>87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259</cp:revision>
  <cp:lastPrinted>2021-07-20T08:57:41Z</cp:lastPrinted>
  <dcterms:created xsi:type="dcterms:W3CDTF">2021-06-21T09:41:39Z</dcterms:created>
  <dcterms:modified xsi:type="dcterms:W3CDTF">2025-08-04T01:50:54Z</dcterms:modified>
</cp:coreProperties>
</file>