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スフィア・リサイクルレザーマルチロングケース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リサイクルレザー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約180×80mm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※生地の特性上、色合いが異なる場合があります。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軽量かつスリムなデザインで、バッグの中でもかさばらず、持ち運びにとても便利なロングケース。メイクブラシやペンなどの収納にぴったりで、使い方は自由自在。名入れも可能です。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