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バンブーキャップ付き真空ステンレスボトル</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素材 : 内瓶・胴部：ステンレス鋼蓋：ステンレス鋼、竹パッキン：シリコーンゴム</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φ72×180mm箱サイズ190×75×75mm</a:t>
            </a:r>
            <a:r>
              <a:rPr lang="ja-JP" altLang="en-US" sz="900">
                <a:solidFill>
                  <a:schemeClr val="dk1"/>
                </a:solidFill>
                <a:latin typeface="Meiryo"/>
                <a:ea typeface="Meiryo"/>
                <a:cs typeface="Meiryo"/>
                <a:sym typeface="Meiryo"/>
              </a:rPr>
              <a:t>　</a:t>
            </a:r>
            <a:r>
              <a:rPr lang="ja" sz="900">
                <a:solidFill>
                  <a:schemeClr val="dk1"/>
                </a:solidFill>
                <a:latin typeface="Meiryo"/>
                <a:ea typeface="Meiryo"/>
                <a:cs typeface="Meiryo"/>
                <a:sym typeface="Meiryo"/>
              </a:rPr>
              <a:t>容量 </a:t>
            </a:r>
            <a:r>
              <a:rPr lang="ja" sz="900" dirty="0">
                <a:solidFill>
                  <a:schemeClr val="dk1"/>
                </a:solidFill>
                <a:latin typeface="Meiryo"/>
                <a:ea typeface="Meiryo"/>
                <a:cs typeface="Meiryo"/>
                <a:sym typeface="Meiryo"/>
              </a:rPr>
              <a:t>: 容量：340ml</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包装 : 化粧箱入</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注意事項 : ※竹部分の素材の特徴として、フシの出方、表情に個体差があります。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ステンレス素材のボディとバンブーキャップのコントラストがとてもオシャレな真空ステンレスボトル。カラー展開はホワイトとブラックの2色。どんなオリジナル名入れも映えます。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103</Words>
  <Application>Microsoft Office PowerPoint</Application>
  <PresentationFormat>画面に合わせる (16:9)</PresentationFormat>
  <Paragraphs>14</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2026-11-02T07:07:42Z</dcterms:modified>
</cp:coreProperties>
</file>