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セルトナ・ワンタッチ式真空ステンレスボトル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内瓶・胴部：ステンレス鋼蓋：ポリプロピレンパッキン：シリコーンゴム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φ68×237mm箱サイズ243×75×75mm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容量：430ml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ワンタッチオープン式で片手でもフタを開けることができるため、特にスポーツシーンやアウトドアシーンでは活躍すること間違いなしな、430ml真空ステンレスボトルです。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