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ミルクガラススタイル マグカップ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ポリプロピレン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φ82×92mm箱サイズ95×95×85mm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容量 : 容量：340ml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化粧箱入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やさしい透け感が魅力のミルクガラス風デザインを採用し、見た目の美しさと割れにくい安心感を兼ね備えた、使いやすいマグカップです。オリジナル名入れ可能で販促用にもおすすめ。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