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スタイリッシュ二重構造タンブラー(蓋付き)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ポリプロピレン、ステンレス鋼、シリコーンゴム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φ90×147mm箱サイズ155×94×94mm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容量：380ml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シックでスタイリッシュなカラーの二重構造タンブラーです。余計なものがないすっきりとしたフォルムのため、名入れプリントするどんなオリジナルデザインともマッチします。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