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0" r:id="rId3"/>
    <p:sldMasterId id="2147483671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9" name="Google Shape;129;g3ee9a3f9409_2_7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g3ee9a3f9409_2_7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 スライド" type="title">
  <p:cSld name="TITLE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" type="subTitle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59" name="Google Shape;59;p1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rotWithShape="0" algn="tl" dir="2700000" dist="508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コンテンツ" type="obj">
  <p:cSld name="OBJEC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5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5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セクション見出し" type="secHead">
  <p:cSld name="SECTION_HEADER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" type="body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3" name="Google Shape;73;p1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つのコンテンツ" type="twoObj">
  <p:cSld name="TWO_OBJECTS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" type="body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2" type="body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較" type="twoTxTwoObj">
  <p:cSld name="TWO_OBJECTS_WITH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8"/>
          <p:cNvSpPr txBox="1"/>
          <p:nvPr>
            <p:ph idx="1" type="body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6" name="Google Shape;86;p18"/>
          <p:cNvSpPr txBox="1"/>
          <p:nvPr>
            <p:ph idx="2" type="body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7" name="Google Shape;87;p18"/>
          <p:cNvSpPr txBox="1"/>
          <p:nvPr>
            <p:ph idx="3" type="body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8" name="Google Shape;88;p18"/>
          <p:cNvSpPr txBox="1"/>
          <p:nvPr>
            <p:ph idx="4" type="body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9" name="Google Shape;89;p18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のみ" type="titleOnly">
  <p:cSld name="TITLE_ONLY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9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9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白紙" type="blank">
  <p:cSld name="BLANK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0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20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コンテンツ" type="objTx">
  <p:cSld name="OBJECT_WITH_CAPTION_TEXT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21"/>
          <p:cNvSpPr txBox="1"/>
          <p:nvPr>
            <p:ph idx="1" type="body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04" name="Google Shape;104;p21"/>
          <p:cNvSpPr txBox="1"/>
          <p:nvPr>
            <p:ph idx="2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05" name="Google Shape;105;p2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21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21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図" type="picTx">
  <p:cSld name="PICTURE_WITH_CAPTION_TEXT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2"/>
          <p:cNvSpPr/>
          <p:nvPr>
            <p:ph idx="2" type="pic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/>
          <p:nvPr>
            <p:ph idx="1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12" name="Google Shape;112;p2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2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2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縦書きテキスト" type="vertTx">
  <p:cSld name="VERTICAL_TEXT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23"/>
          <p:cNvSpPr txBox="1"/>
          <p:nvPr>
            <p:ph idx="1" type="body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8" name="Google Shape;118;p2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2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2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縦書きタイトルと&#10;縦書きテキスト" type="vertTitleAndTx">
  <p:cSld name="VERTICAL_TITLE_AND_VERTICAL_TEXT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24"/>
          <p:cNvSpPr txBox="1"/>
          <p:nvPr>
            <p:ph idx="1" type="body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4" name="Google Shape;124;p2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2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2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セルトナ・スタンダード真空ステンレスボトル</a:t>
            </a:r>
            <a:endParaRPr i="0" sz="1800" u="none" cap="none" strike="noStrik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0" wrap="square" tIns="468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素材 : 内瓶・胴部：ステンレス鋼蓋：ステンレス鋼、ポリプロピレンパッキン：シリコーンゴム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φ55×195mm箱サイズ210×64×64mm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容量 : 容量：300ml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包装 : 化粧箱入</a:t>
            </a: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 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cap="flat" cmpd="sng" w="9525">
            <a:solidFill>
              <a:srgbClr val="757070"/>
            </a:solidFill>
            <a:prstDash val="dash"/>
            <a:miter lim="8000"/>
            <a:headEnd len="sm" w="sm" type="none"/>
            <a:tailEnd len="sm" w="sm" type="none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no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300mlサイズの真空ステンレスボトル。すっきりシンプルな形状とマットカラーがモダンでオシャレで、どんなオリジナル名入れも映えます。保冷温効果も高いため、日常的に使えます。</a:t>
            </a: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rgbClr val="1F38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