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モノクロベーシック保冷温バッグ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素材：ポリエステル、アルミ蒸着フィルム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360×300×140mm(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間口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435mm)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備考：間口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ファスナー仕様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老若男女使えるベーシックなモノクロデザインの保冷温バッグです。どんなファッションでも、名入れするどんなオリジナルデザインでも合わせやすくて</a:t>
            </a:r>
            <a:r>
              <a:rPr lang="en-US" altLang="ja-JP" sz="1600" dirty="0"/>
              <a:t>GOOD</a:t>
            </a:r>
            <a:r>
              <a:rPr lang="ja-JP" altLang="en-US" sz="1600" dirty="0"/>
              <a:t>！特典用などにもおすすめです。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82ECC7D-A222-5142-E9F3-F3A3ECEDE2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771" y="1407803"/>
            <a:ext cx="3579617" cy="357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73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2025-07-29T07:08:22Z</dcterms:modified>
</cp:coreProperties>
</file>