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マシュマロボーダーソックス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3色アソート＊色・柄は指定できません。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ポリエステル・ポリウレタン混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約22-25cm対応(レディースフリー)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淡い色合いのボーダーデザインが見た目にもおしゃれで可愛らしい女性用ソックス。マシュマロのようにふわふわで柔らかい履き心地で快適です。冬イベントのノベルティ等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