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2WAYハンディランタンライト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HIPS、ポリスチレン、ポリプロピレン、ポリ塩化ビニル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収納時:φ85×145mm 使用時:φ85×205mm 箱サイズ152×93×93mm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単三乾電池×3本（別）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取っ手を付け替えることでランタンとしても懐中電灯としても使える便利なランタンです。点灯消灯は上部を上下させるだけなため、誰でも簡単に使えます。防災グッズとしてもおすすめ。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