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スマホスタンドになるコンパクト3in1ケーブル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50×70×23mm 箱サイズ60×80×30mm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microUSB、Type-C、iOSの3タイプのケーブルがこれひとつで足りる便利アイテム。コンパクトサイズで持ち歩きにも便利な上、スマホスタンドにもなる優れモノ！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