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いつもみまもる・エマージェンシー防災13点セット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持出しバッグ:約400×320mm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セット内容：持出しバッグ、ライト、軍手、アルミブランケット、防災の心得帳、圧縮タオル、ホイッスル、不織布マスク、カラビナ、ウェットティッシュ、ゴミ袋、ボールペン、メモ帳※商品のセット内容、パッケージのデザインが変更になる場合がございます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アルミブランケットやタオル、軍手、圧縮タオル、ウェットティッシュなど、いざという時に必要なアイテム13点を詰め込んだ防災セットです。イベントの特典用などにおすすめです。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