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テントクロス2WAYナップサック(撥水加工)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ポリエステル(撥水加工)、ポリプロピレン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約W380×H460mm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耐久性に優れたテントクロス生地を仕様し、撥水性も持たせたナップサックです。オリジナルプリントが可能なで名入れ範囲も広いため、販促用のノベルティグッズとしてもおすすめ。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