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便利な仕分けポーチ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サイズセット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撥水加工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撥水加工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L: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190×270mm M: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135×190mm S: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100×135mm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用途に合わせて使い分けができる、</a:t>
            </a:r>
            <a:r>
              <a:rPr lang="en-US" altLang="ja-JP" sz="1600" dirty="0"/>
              <a:t>S</a:t>
            </a:r>
            <a:r>
              <a:rPr lang="ja-JP" altLang="en-US" sz="1600" dirty="0"/>
              <a:t>・</a:t>
            </a:r>
            <a:r>
              <a:rPr lang="en-US" altLang="ja-JP" sz="1600" dirty="0"/>
              <a:t>M</a:t>
            </a:r>
            <a:r>
              <a:rPr lang="ja-JP" altLang="en-US" sz="1600" dirty="0"/>
              <a:t>・</a:t>
            </a:r>
            <a:r>
              <a:rPr lang="en-US" altLang="ja-JP" sz="1600" dirty="0"/>
              <a:t>L</a:t>
            </a:r>
            <a:r>
              <a:rPr lang="ja-JP" altLang="en-US" sz="1600" dirty="0"/>
              <a:t>の</a:t>
            </a:r>
            <a:r>
              <a:rPr lang="en-US" altLang="ja-JP" sz="1600" dirty="0"/>
              <a:t>3</a:t>
            </a:r>
            <a:r>
              <a:rPr lang="ja-JP" altLang="en-US" sz="1600" dirty="0"/>
              <a:t>サイズセットのポーチです。非常にシンプルなブラック一色ですが、オリジナルの名入れプリントが良く映えて、販促用などにはおすすめです。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7856C16-0C4F-724F-0D2D-775279967C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89829"/>
            <a:ext cx="3639927" cy="363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92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2024-12-27T02:43:19Z</dcterms:modified>
</cp:coreProperties>
</file>