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キューディック 便利な仕分けポーチ3サイズセット(撥水加工)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ポリエステル(撥水加工)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L:約W270×H190mm M:約W190×H135mm S:約W135×H100mm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※生地の取り都合により、柄の出方が写真と異なる場合があります。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S・M・Lの3サイズセットのため、用途に合わせて使い分けもできるポーチセットです。パステルカラーのデザインも可愛く使っていると愛着がわいてきます。特典用などにもおすすめ。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