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96" d="100"/>
          <a:sy n="96" d="100"/>
        </p:scale>
        <p:origin x="10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フォーボーテ ミラー付きコスメブラシ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5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本セット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1064010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素材：ケース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: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ポリエチレン 鏡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: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ガラス アイシャドウブラシ・ブレンディングブラシ・パウダーブラシ・アイブロウブラシ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: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ポリスチレン、アルミニウム、ポリエステル シャドウチップ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: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ポリスチレン、アルミニウム、発泡ゴム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サイズ：ケース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:135×70×23mm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付属品：ケース、アイシャドウブラシ、ブレンディングブラシ、パウダーブラシ、シャドウチップ、アイブロウブラシ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包装：ポリ袋入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用途に合わせて使い分けられる</a:t>
            </a:r>
            <a:r>
              <a:rPr lang="en-US" altLang="ja-JP" sz="1600" dirty="0"/>
              <a:t>5</a:t>
            </a:r>
            <a:r>
              <a:rPr lang="ja-JP" altLang="en-US" sz="1600" dirty="0"/>
              <a:t>タイプのメイクブラシがセットになり、ケースには鏡も付いているため、これひとつで事足りる便利アイテムです。ケースにオリジナル名入れ可能です。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9793A729-FEA5-BD3B-422C-CA428A5A2A3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2855" y="1456537"/>
            <a:ext cx="3435802" cy="3435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728</TotalTime>
  <Words>105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252</cp:revision>
  <cp:lastPrinted>2021-07-20T08:57:41Z</cp:lastPrinted>
  <dcterms:created xsi:type="dcterms:W3CDTF">2021-06-21T09:41:39Z</dcterms:created>
  <dcterms:modified xsi:type="dcterms:W3CDTF">2025-01-10T01:52:33Z</dcterms:modified>
</cp:coreProperties>
</file>