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エアリズ ポータブルマルチ傘カバー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柄アソート＊色・柄は指定できません。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280×115mm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110×70×30mm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生地の取り都合により、柄の出方が写真と異なる場合があります。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心を晴れやかにしてくれるポップなデザインがキュートなポータブルマルチ傘カバーです。吸水性が高いため、ペットボトルカバーとしても利用可能。使い勝手の良い便利なアイテムです。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EC900D6-FD19-7A23-C2E1-F8713E3FD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352" y="1422051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109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2024-12-12T01:46:47Z</dcterms:modified>
</cp:coreProperties>
</file>