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ストローファイバー エコ爪切り</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ポリプロピレン(ストローファイバー50%配合)、鉄</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67×18×14mm 箱サイズ70×20×18mm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廃棄されたストローを原料にした、ストローファイバーを50％配合した素材を使用することで地球環境の保護に繋がるエコな爪切りです。イベントやキャンペーンの特典用などにおすすめです。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