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湯屋めぐり2包入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入浴剤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115×176×8mm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タトウケース入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※セット内容は（絹／桃／茶／生姜）よりいずれか2種の組み合わせとなります。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包入りの薬用入浴剤セットです。淡い色合いのパッケージデザインは見た目にも癒やしを与えてくれます。イベントやキャンペーンで配布する、ちょっとしたノベルティ用など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