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メタリック・3in1マルチケーブル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アルミニウム、ABS樹脂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105×22×14mm(ケーブル含まず) 箱サイズ35×120×25mm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microUSB、Type-C、iOSのけケーブルがスティック状の中に収納されており、一度に充電することも可能で持ち歩きにも便利です。ゴールドとシルバーの二色展開。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