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スウェードスタイル巾着(M)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約W200×H270mm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Mサイズのシンプルな巾着です。ソフトな触り心地のスウェード生地は高級感もあって見た目にもおしゃれです。カラバリはグレーとブラックの二色展開。オリジナル名入れも可能です。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