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パリューレ スマホショルダーバッグ</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ポリ塩化ビニル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約W110×H180×D25mm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マチ広設計のため、スマホの出し入れが楽々できてストレスを感じにくいスマホ用のショルダーポーチです。カラーバリエーションはベージュとグレーの二色展開。名入れプリントも可能です。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