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39" autoAdjust="0"/>
    <p:restoredTop sz="94656"/>
  </p:normalViewPr>
  <p:slideViewPr>
    <p:cSldViewPr snapToGrid="0" snapToObjects="1">
      <p:cViewPr varScale="1">
        <p:scale>
          <a:sx n="75" d="100"/>
          <a:sy n="75" d="100"/>
        </p:scale>
        <p:origin x="84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シャイニーナ・ラメスリムポーチ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120×180×20mm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シンプルながら高級感のあるラメデザインのポーチです。ピンクゴールド、ゴールド、シルーの三色ラインナップからお選びいただけます。名入れプリントも可能なため販促用にもおすすめ。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E75A771-B9F1-CB6B-BA38-1110E05849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47798"/>
            <a:ext cx="352425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64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2025-02-28T07:03:50Z</dcterms:modified>
</cp:coreProperties>
</file>