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バイカラーズ・フラットポーチ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ポリエステル・綿・レーヨン・ナイロン混、ポリ塩化ビニル、不織布(ポリプロピレン)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約W210×H120mm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※生地の特性上、色の違う繊維が混入したり、風合いが異なったりする場合がございます。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ステーショナリーやコスメ用などにぴったりなフラットポーチ。カラーバリエーションはダスティピンクとモカベージュの二色。オリジナル名入れも可能なため、販促用にもおすすめです。※申込単位は10個単位となります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