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96" y="4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レザースタイルツールスタンド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(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仕切り板付き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) </a:t>
            </a:r>
            <a:endParaRPr lang="ja-JP" altLang="en-US" sz="2000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カラー展開：全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4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色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素材：ポリプロピレン、エラストマー樹脂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100×88×88mm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包装：シュリンクフィルム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レザー調の素材が見た目にもおしゃれなツールスタンドです。中の仕切りは連結式で用途に合わせて組み換えられます。またオリジナル名入れも可能なため、販促用としてもおすすめです。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1152B10D-0381-686A-8172-786D904685C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0975" y="1388515"/>
            <a:ext cx="3598906" cy="3598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725</TotalTime>
  <Words>71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252</cp:revision>
  <cp:lastPrinted>2021-07-20T08:57:41Z</cp:lastPrinted>
  <dcterms:created xsi:type="dcterms:W3CDTF">2021-06-21T09:41:39Z</dcterms:created>
  <dcterms:modified xsi:type="dcterms:W3CDTF">2025-01-31T02:25:21Z</dcterms:modified>
</cp:coreProperties>
</file>