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リフルージュ スクエアポーチ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115×115×45mm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オフホワイトのカラーと独特の模様がオシャレで清潔感もあるスクエアポーチです。モバイルアクセサリーやメイク道具、また常備薬入れなどに便利。イベント等の景品や特典用にもおすすめです。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604F17D-0B63-DB92-F1DD-BD0064B8E4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733" y="1427331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</TotalTime>
  <Words>65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264</cp:revision>
  <cp:lastPrinted>2021-07-20T08:57:41Z</cp:lastPrinted>
  <dcterms:created xsi:type="dcterms:W3CDTF">2021-06-21T09:41:39Z</dcterms:created>
  <dcterms:modified xsi:type="dcterms:W3CDTF">2025-08-04T05:25:50Z</dcterms:modified>
</cp:coreProperties>
</file>