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いつもみまもる・防災20点セット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持出しバッグ:約400×320mm箱サイズ240×310×57mm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化粧箱入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セット内容/持出しバッグ、ハンディライト、軍手、アルミブランケット、防災の心得帳、圧縮タオル、ホイッスル、不織布マスク、カラビナ、ウェットティッシュ、ゴミ袋、ボールペン、メモ帳、携帯トイレ、レインポンチョ、給水バッグ3L、スリッパ、アイマスク、耳栓(ケース付き)、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他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ハンディライトやアルミブランケット、ホイッスル、圧縮タオル、携帯トイレなど、いざという時に役立つアイテム20点を詰め合わせた防災セットです。防災イベントのノベルティ用におすすめ！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</Words>
  <Application>Microsoft Office PowerPoint</Application>
  <PresentationFormat>画面に合わせる (16:9)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2026-11-04T02:27:16Z</dcterms:modified>
</cp:coreProperties>
</file>