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9" autoAdjust="0"/>
    <p:restoredTop sz="94656"/>
  </p:normalViewPr>
  <p:slideViewPr>
    <p:cSldViewPr snapToGrid="0" snapToObjects="1">
      <p:cViewPr varScale="1">
        <p:scale>
          <a:sx n="77" d="100"/>
          <a:sy n="77" d="100"/>
        </p:scale>
        <p:origin x="96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ベルベ シワ加工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UV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ケアアームカバー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素材：ポリエステル・ポリウレタン混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サイズ：全長約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490mm(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レディースフリー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包装：ポリ袋入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女性らしい繊細さと上品さをシワ加工で表現した、見た目にもオシャレなアームカバーです。夏の強い紫外線から腕をしっかり守ってくれます。夏イベントのノベルティ等におすすめです。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C71DE9BE-EDD2-DF60-F6A9-01265563F5B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2046" y="1350032"/>
            <a:ext cx="3683957" cy="3683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749</TotalTime>
  <Words>75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KILAMEK119</cp:lastModifiedBy>
  <cp:revision>265</cp:revision>
  <cp:lastPrinted>2021-07-20T08:57:41Z</cp:lastPrinted>
  <dcterms:created xsi:type="dcterms:W3CDTF">2021-06-21T09:41:39Z</dcterms:created>
  <dcterms:modified xsi:type="dcterms:W3CDTF">2025-08-04T05:34:36Z</dcterms:modified>
</cp:coreProperties>
</file>