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スリムタイプクリアボトル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本体：AS樹脂 フタ：ポリプロピレン、シリコーンゴム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φ53×172mm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無包装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※個包装の無いバルクでの納品となります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300mlサイズのスリムでスタイリッシュなクリアボトル。ドライフルーツやキャンディなどの保存容器としてもかわいくて映えます。オリジナルの名入れプリント可能でノベルティ用にも最適。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