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ボディウォッシュボール(ループ付き)</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4色アソート＊色・柄は指定できません。</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ポリエチレン、ポリエステル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約φ85mm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ポリ袋入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キメの細かな泡をたっぷり作ることができる、見た目も可愛らしくてオシャレなボディウォッシュボールです。ループ付きのためフック等に引っ掛けて置いておくこともできて便利です。※こちらの商品は、最小ロット数単位（倍数）のみの承りになり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