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PUラウンドメジャー1.5m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ポリウレタン、ポリ塩化ビニル、ABS樹脂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φ55×16mm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柔らかいPU素材が手にも馴染み使いやすい1.5mのラウンドメジャーです。一家にひとつあると何かと安心！オリジナルの名入れプリントも可能なため、ノベルティ用にもおすすめ。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