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スフィア・リサイクルコットンポーチ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綿・ポリエステル・レーヨン混(厚手)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約W150×H120×D55mm(間口200mm)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見た目以上に容量が多いため、メイク道具やステーショナリーケースとして非常に優秀なポーチです。地球環境に優しいリサイクルコットン素材も好印象。オリジナル名入れも可能です。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