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マルチガジェットポーチ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ポリエステル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約W120×H120×D40mm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ポリ袋入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大きくガバッと口を開くことができるため、中に入れたものの整理がしやすいガジェットポーチ。カラーバリエーションはピンク、グリーン、ベージュの三色。オリジナル名入れも可能です。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