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スリムネック真空ステンレスボトル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内瓶・胴部：ステンレス鋼蓋：ステンレス鋼、ポリプロピレンパッキン：シリコーンゴム</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φ71×225mm箱サイズ233×75×75mm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容量：400ml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ロケット型の特徴的でオシャレな形状の真空ステンレスボトルです。カラーバリエーションはブラックとホワイトのスタンダードな2色展開。シンプルなためどんな名入れデザインとも相性抜群。</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