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リフェロ・再生PETコンパクトボトルホルダー(カラビナ付き)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ポリエステル（再生PET）、アルミ蒸着フィルム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使用時:約φ77×180mm収納時:約60×130×20mm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ポリ袋入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※ペットボトルのサイズ・形状により入らない場合があります。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600mlサイズのペットボトルにぴったりの、カラビナ付きボトルホルダーです。再生PET素材で地球環境に優しく、また折りたたむとコンパクトになるため持ち歩きも容易です。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