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急速充電・小型軽量モバイルバッテリー10000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90×63×22mm箱サイズ140×80×30mm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セット内容/本体、蓄電用ケーブル(Type-C)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コンパクトなサイズ感で持ち歩くのも便利な上、最大3台を同時に充電することが可能なモバイルバッテリーです。シンプルな形状のため、名入れプリントするどんなデザインにもマッチします。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