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51" autoAdjust="0"/>
    <p:restoredTop sz="94656"/>
  </p:normalViewPr>
  <p:slideViewPr>
    <p:cSldViewPr snapToGrid="0" snapToObjects="1">
      <p:cViewPr varScale="1">
        <p:scale>
          <a:sx n="84" d="100"/>
          <a:sy n="84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オーロラシャイニー・スクエアポーチ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95×130×40mm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しっかり詰め込めるスクエア型のポーチです。ステーショナリーやコスメグッズなど、細々としたものを纏めて持ち歩くにはぴったり。オーロラのような輝く生地感に心が奪われます。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AD8B487-37B8-4243-EC72-3F17FA4DA5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19" y="1422051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844</TotalTime>
  <Words>60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285</cp:revision>
  <cp:lastPrinted>2021-07-20T08:57:41Z</cp:lastPrinted>
  <dcterms:created xsi:type="dcterms:W3CDTF">2021-06-21T09:41:39Z</dcterms:created>
  <dcterms:modified xsi:type="dcterms:W3CDTF">2025-08-08T08:35:39Z</dcterms:modified>
</cp:coreProperties>
</file>