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9" d="100"/>
          <a:sy n="89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スマホスタンドにもなる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A5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ノート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素材：ポリエステル、紙（再生紙）、ポリプロピレン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210×155×19mm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備考：メモ約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再生紙を使用しているため地球環境にも優しいベーシックな</a:t>
            </a:r>
            <a:r>
              <a:rPr lang="en-US" altLang="ja-JP" sz="1600" dirty="0"/>
              <a:t>A5</a:t>
            </a:r>
            <a:r>
              <a:rPr lang="ja-JP" altLang="en-US" sz="1600" dirty="0"/>
              <a:t>サイズのノートですが、なんとスマホスタンドにもなる優れモノ！さらにオリジナル名入れも可能で、ノベルティ用に最適です！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7097495-08D6-5130-FE74-027C6231DF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872" y="1418041"/>
            <a:ext cx="3564591" cy="356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</TotalTime>
  <Words>82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258</cp:revision>
  <cp:lastPrinted>2021-07-20T08:57:41Z</cp:lastPrinted>
  <dcterms:created xsi:type="dcterms:W3CDTF">2021-06-21T09:41:39Z</dcterms:created>
  <dcterms:modified xsi:type="dcterms:W3CDTF">2025-08-04T01:24:03Z</dcterms:modified>
</cp:coreProperties>
</file>