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直挿タイプ 5000mAh モバイルバッテリー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46×79×27mm箱サイズ145×90×32mm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セット内容/本体、蓄電用ケーブル(Type-C)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5000ｍAhのコンパクトなモバイルバッテリーです。サイズ感的にもスマホに挿したままでも操作ができる上に、2台同時充電も可能。さらにスマホスタンドとしても使えるため便利です。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